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14224000" cy="20104100"/>
  <p:notesSz cx="142240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20" d="100"/>
          <a:sy n="20" d="100"/>
        </p:scale>
        <p:origin x="2856" y="58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228"/>
            <a:ext cx="6800850" cy="17089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gate.net/publication/39320313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7742"/>
            <a:ext cx="14224000" cy="1750159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61874" y="1155117"/>
            <a:ext cx="3064875" cy="41421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300" b="1" spc="-95" dirty="0">
                <a:solidFill>
                  <a:srgbClr val="FFFFFF"/>
                </a:solidFill>
                <a:latin typeface="Verdana"/>
                <a:cs typeface="Verdana"/>
              </a:rPr>
              <a:t>March 26–29, 2026 | Hammamet Tunisia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-203200" y="1824891"/>
            <a:ext cx="14274800" cy="1750159"/>
          </a:xfrm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490855" marR="483234" algn="ctr">
              <a:lnSpc>
                <a:spcPts val="4060"/>
              </a:lnSpc>
              <a:spcBef>
                <a:spcPts val="610"/>
              </a:spcBef>
              <a:tabLst>
                <a:tab pos="6008370" algn="l"/>
              </a:tabLst>
            </a:pPr>
            <a:r>
              <a:rPr lang="fr-FR" sz="5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r>
              <a:rPr lang="fr-FR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fr-FR" sz="50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50 - 60 pt</a:t>
            </a:r>
            <a:r>
              <a:rPr lang="fr-FR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90855" marR="483234" algn="ctr">
              <a:lnSpc>
                <a:spcPts val="4060"/>
              </a:lnSpc>
              <a:spcBef>
                <a:spcPts val="610"/>
              </a:spcBef>
              <a:tabLst>
                <a:tab pos="6008370" algn="l"/>
              </a:tabLst>
            </a:pP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 of </a:t>
            </a:r>
            <a:r>
              <a:rPr 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Authors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(Arial /Times New Roman; Font Size: 36 - 44 pt)</a:t>
            </a:r>
          </a:p>
          <a:p>
            <a:pPr marL="490855" marR="483234" algn="ctr">
              <a:lnSpc>
                <a:spcPts val="4060"/>
              </a:lnSpc>
              <a:spcBef>
                <a:spcPts val="610"/>
              </a:spcBef>
              <a:tabLst>
                <a:tab pos="6008370" algn="l"/>
              </a:tabLst>
            </a:pP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Affiliation (Arial /Times New Roman; Font Size: 24 - 30 pt, Italic)</a:t>
            </a:r>
            <a:endParaRPr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285552" y="20037714"/>
            <a:ext cx="255270" cy="4039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" spc="10" dirty="0">
                <a:solidFill>
                  <a:srgbClr val="B3B3B3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View</a:t>
            </a:r>
            <a:r>
              <a:rPr sz="150" spc="40" dirty="0">
                <a:solidFill>
                  <a:srgbClr val="B3B3B3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sz="150" spc="10" dirty="0">
                <a:solidFill>
                  <a:srgbClr val="B3B3B3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publication</a:t>
            </a:r>
            <a:r>
              <a:rPr sz="150" spc="40" dirty="0">
                <a:solidFill>
                  <a:srgbClr val="B3B3B3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sz="150" spc="-10" dirty="0">
                <a:solidFill>
                  <a:srgbClr val="B3B3B3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stats</a:t>
            </a:r>
            <a:endParaRPr sz="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42108" y="98458"/>
            <a:ext cx="8041880" cy="129779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algn="ctr">
              <a:spcBef>
                <a:spcPts val="1500"/>
              </a:spcBef>
              <a:spcAft>
                <a:spcPts val="990"/>
              </a:spcAft>
            </a:pPr>
            <a:r>
              <a:rPr lang="en-US" sz="3600" b="1" i="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en-US" sz="3600" b="1" i="0" baseline="300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nd</a:t>
            </a:r>
            <a:r>
              <a:rPr lang="en-US" sz="6600" b="1" baseline="30000" dirty="0">
                <a:solidFill>
                  <a:srgbClr val="002060"/>
                </a:solidFill>
                <a:latin typeface="Roboto" panose="02000000000000000000" pitchFamily="2" charset="0"/>
              </a:rPr>
              <a:t> </a:t>
            </a:r>
            <a:r>
              <a:rPr lang="en-US" sz="3600" b="1" spc="-40" dirty="0">
                <a:solidFill>
                  <a:srgbClr val="002060"/>
                </a:solidFill>
                <a:latin typeface="Verdana"/>
                <a:cs typeface="Times New Roman" panose="02020603050405020304" pitchFamily="18" charset="0"/>
              </a:rPr>
              <a:t>Drinking Water Mediterranean Congress</a:t>
            </a:r>
            <a:endParaRPr sz="3600" dirty="0">
              <a:solidFill>
                <a:srgbClr val="002060"/>
              </a:solidFill>
              <a:latin typeface="Verdana"/>
              <a:cs typeface="Times New Roman" panose="02020603050405020304" pitchFamily="18" charset="0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47254B0E-ABD1-9366-E994-92928375800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6884" y="74748"/>
            <a:ext cx="1009814" cy="1345210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23A13CE4-F569-BAFE-394C-533BF5C3B18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63884" y="76855"/>
            <a:ext cx="1365804" cy="1343103"/>
          </a:xfrm>
          <a:prstGeom prst="rect">
            <a:avLst/>
          </a:prstGeom>
        </p:spPr>
      </p:pic>
      <p:pic>
        <p:nvPicPr>
          <p:cNvPr id="2" name="Picture 68">
            <a:extLst>
              <a:ext uri="{FF2B5EF4-FFF2-40B4-BE49-F238E27FC236}">
                <a16:creationId xmlns:a16="http://schemas.microsoft.com/office/drawing/2014/main" id="{104660F3-4007-CA5F-FF89-4D3D8B4721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3216" y="68398"/>
            <a:ext cx="2547892" cy="11328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CDFD73A-3F52-77C7-D1AC-C2B3CD2A1838}"/>
              </a:ext>
            </a:extLst>
          </p:cNvPr>
          <p:cNvSpPr/>
          <p:nvPr/>
        </p:nvSpPr>
        <p:spPr>
          <a:xfrm>
            <a:off x="0" y="19380790"/>
            <a:ext cx="14224000" cy="729660"/>
          </a:xfrm>
          <a:prstGeom prst="rect">
            <a:avLst/>
          </a:prstGeom>
          <a:gradFill>
            <a:gsLst>
              <a:gs pos="86000">
                <a:schemeClr val="accent5">
                  <a:lumMod val="20000"/>
                  <a:lumOff val="80000"/>
                </a:schemeClr>
              </a:gs>
              <a:gs pos="21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5203</TotalTime>
  <Words>58</Words>
  <Application>Microsoft Office PowerPoint</Application>
  <PresentationFormat>Personnalisé</PresentationFormat>
  <Paragraphs>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Calibri</vt:lpstr>
      <vt:lpstr>Roboto</vt:lpstr>
      <vt:lpstr>Times New Roman</vt:lpstr>
      <vt:lpstr>Verdana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Authors’ information</dc:title>
  <dc:creator>Calogero Mattina</dc:creator>
  <cp:lastModifiedBy>Emna Melliti</cp:lastModifiedBy>
  <cp:revision>8</cp:revision>
  <dcterms:created xsi:type="dcterms:W3CDTF">2025-07-09T10:06:30Z</dcterms:created>
  <dcterms:modified xsi:type="dcterms:W3CDTF">2025-07-30T20:08:45Z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HeaderLocations">
    <vt:lpwstr>Office Theme:14</vt:lpwstr>
  </property>
  <property fmtid="{D5CDD505-2E9C-101B-9397-08002B2CF9AE}" pid="3" name="ClassificationContentMarkingHeaderText">
    <vt:lpwstr>Interno</vt:lpwstr>
  </property>
  <property fmtid="{D5CDD505-2E9C-101B-9397-08002B2CF9AE}" pid="4" name="ContentTypeId">
    <vt:lpwstr>0x010100D88C500084F1F441A98E360450D81A2D</vt:lpwstr>
  </property>
  <property fmtid="{D5CDD505-2E9C-101B-9397-08002B2CF9AE}" pid="5" name="Created">
    <vt:filetime>2025-07-01T00:00:00Z</vt:filetime>
  </property>
  <property fmtid="{D5CDD505-2E9C-101B-9397-08002B2CF9AE}" pid="6" name="Creator">
    <vt:lpwstr>Acrobat PDFMaker 25 per PowerPoint</vt:lpwstr>
  </property>
  <property fmtid="{D5CDD505-2E9C-101B-9397-08002B2CF9AE}" pid="7" name="LastSaved">
    <vt:filetime>2025-07-09T00:00:00Z</vt:filetime>
  </property>
  <property fmtid="{D5CDD505-2E9C-101B-9397-08002B2CF9AE}" pid="8" name="MSIP_Label_862f103e-ab78-47bf-a5e9-fa8d107218d0_ActionId">
    <vt:lpwstr>79baf8d1-c049-4dec-94cb-a68278595f77</vt:lpwstr>
  </property>
  <property fmtid="{D5CDD505-2E9C-101B-9397-08002B2CF9AE}" pid="9" name="MSIP_Label_862f103e-ab78-47bf-a5e9-fa8d107218d0_ContentBits">
    <vt:lpwstr>1</vt:lpwstr>
  </property>
  <property fmtid="{D5CDD505-2E9C-101B-9397-08002B2CF9AE}" pid="10" name="MSIP_Label_862f103e-ab78-47bf-a5e9-fa8d107218d0_Enabled">
    <vt:lpwstr>true</vt:lpwstr>
  </property>
  <property fmtid="{D5CDD505-2E9C-101B-9397-08002B2CF9AE}" pid="11" name="MSIP_Label_862f103e-ab78-47bf-a5e9-fa8d107218d0_Method">
    <vt:lpwstr>Standard</vt:lpwstr>
  </property>
  <property fmtid="{D5CDD505-2E9C-101B-9397-08002B2CF9AE}" pid="12" name="MSIP_Label_862f103e-ab78-47bf-a5e9-fa8d107218d0_Name">
    <vt:lpwstr>Interno</vt:lpwstr>
  </property>
  <property fmtid="{D5CDD505-2E9C-101B-9397-08002B2CF9AE}" pid="13" name="MSIP_Label_862f103e-ab78-47bf-a5e9-fa8d107218d0_SetDate">
    <vt:lpwstr>2025-06-12T10:46:10Z</vt:lpwstr>
  </property>
  <property fmtid="{D5CDD505-2E9C-101B-9397-08002B2CF9AE}" pid="14" name="MSIP_Label_862f103e-ab78-47bf-a5e9-fa8d107218d0_SiteId">
    <vt:lpwstr>30050294-6ca9-4e23-b139-cd78dd5127fe</vt:lpwstr>
  </property>
  <property fmtid="{D5CDD505-2E9C-101B-9397-08002B2CF9AE}" pid="15" name="MSIP_Label_862f103e-ab78-47bf-a5e9-fa8d107218d0_Tag">
    <vt:lpwstr>10, 3, 0, 1</vt:lpwstr>
  </property>
  <property fmtid="{D5CDD505-2E9C-101B-9397-08002B2CF9AE}" pid="16" name="Producer">
    <vt:lpwstr>Adobe PDF Library 25.1.51</vt:lpwstr>
  </property>
  <property fmtid="{D5CDD505-2E9C-101B-9397-08002B2CF9AE}" pid="17" name="rgid">
    <vt:lpwstr>PB:393203131_AS:11431281525192688@1751357262477</vt:lpwstr>
  </property>
</Properties>
</file>